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81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71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506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6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20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19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7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8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47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9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0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C3809-32AB-42BC-9E02-7A920884DF99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BC13C-98C8-4991-B780-BA4118A8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32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Language and Culture 9th Grade\french project\picture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83" y="0"/>
            <a:ext cx="10314366" cy="699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Arial" pitchFamily="34" charset="0"/>
                <a:cs typeface="Arial" pitchFamily="34" charset="0"/>
              </a:rPr>
              <a:t>French Fries</a:t>
            </a:r>
            <a:endParaRPr lang="en-US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By: Meghan Dillon</a:t>
            </a:r>
          </a:p>
          <a:p>
            <a:r>
              <a:rPr lang="en-US" sz="4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MaKayla Westgate</a:t>
            </a:r>
          </a:p>
          <a:p>
            <a:r>
              <a:rPr lang="en-US" sz="4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Alexis Pierson</a:t>
            </a:r>
          </a:p>
          <a:p>
            <a:r>
              <a:rPr lang="en-US" sz="4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Madison O’Connor</a:t>
            </a:r>
          </a:p>
          <a:p>
            <a:r>
              <a:rPr lang="en-US" sz="4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Charlie Barengo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37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French Fries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Calibri"/>
                <a:cs typeface="Times New Roman"/>
              </a:rPr>
              <a:t>The </a:t>
            </a:r>
            <a:r>
              <a:rPr lang="en-US" dirty="0">
                <a:ea typeface="Calibri"/>
                <a:cs typeface="Times New Roman"/>
              </a:rPr>
              <a:t>French fry was invented by the Belgium </a:t>
            </a:r>
            <a:r>
              <a:rPr lang="en-US" dirty="0" smtClean="0">
                <a:ea typeface="Calibri"/>
                <a:cs typeface="Times New Roman"/>
              </a:rPr>
              <a:t>when they were frying fish but it was too cold to get fish from the river so they started frying slices of potatoes. </a:t>
            </a:r>
            <a:endParaRPr lang="en-US" dirty="0"/>
          </a:p>
        </p:txBody>
      </p:sp>
      <p:pic>
        <p:nvPicPr>
          <p:cNvPr id="2053" name="Picture 5" descr="E:\Language and Culture 9th Grade\french project\picture 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428999"/>
            <a:ext cx="3638550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Language and Culture 9th Grade\french project\picture 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038600"/>
            <a:ext cx="2789736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66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British people call French </a:t>
            </a:r>
            <a:r>
              <a:rPr lang="en-US" dirty="0"/>
              <a:t>F</a:t>
            </a:r>
            <a:r>
              <a:rPr lang="en-US" dirty="0" smtClean="0"/>
              <a:t>ries chips because they are a lot thicker than here in America. </a:t>
            </a:r>
          </a:p>
          <a:p>
            <a:r>
              <a:rPr lang="en-US" dirty="0" smtClean="0"/>
              <a:t>The Spanish called them “truffles”.</a:t>
            </a:r>
          </a:p>
          <a:p>
            <a:r>
              <a:rPr lang="en-US" dirty="0" smtClean="0"/>
              <a:t>And the Belgium's call French Fries ‘</a:t>
            </a:r>
            <a:r>
              <a:rPr lang="en-US" dirty="0" err="1" smtClean="0"/>
              <a:t>friet</a:t>
            </a:r>
            <a:r>
              <a:rPr lang="en-US" dirty="0" smtClean="0"/>
              <a:t> </a:t>
            </a:r>
            <a:r>
              <a:rPr lang="en-US" dirty="0" err="1" smtClean="0"/>
              <a:t>kots</a:t>
            </a:r>
            <a:r>
              <a:rPr lang="en-US" dirty="0" smtClean="0"/>
              <a:t>” or “</a:t>
            </a:r>
            <a:r>
              <a:rPr lang="en-US" dirty="0" err="1" smtClean="0"/>
              <a:t>Fritures</a:t>
            </a:r>
            <a:r>
              <a:rPr lang="en-US" dirty="0" smtClean="0"/>
              <a:t>”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french</a:t>
            </a:r>
            <a:r>
              <a:rPr lang="en-US" dirty="0" smtClean="0"/>
              <a:t> </a:t>
            </a:r>
            <a:r>
              <a:rPr lang="en-US" dirty="0"/>
              <a:t>call them Pommes </a:t>
            </a:r>
            <a:r>
              <a:rPr lang="en-US" dirty="0" smtClean="0"/>
              <a:t>Frites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438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different styles of French Fries including, Smiley Fries, Waffle Fries, Shoestring, Steak Fries, and many more…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 descr="E:\Language and Culture 9th Grade\french project\picture 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840866"/>
            <a:ext cx="2805112" cy="187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76600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E:\Language and Culture 9th Grade\french project\picture 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" y="4724400"/>
            <a:ext cx="2770550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60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 French Fry Facts!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French fries with the skin on are vitamin rich.</a:t>
            </a:r>
          </a:p>
          <a:p>
            <a:r>
              <a:rPr lang="en-US" dirty="0" smtClean="0"/>
              <a:t>Belgium’s consume the most French fries out of all the countries in Europe.</a:t>
            </a:r>
          </a:p>
          <a:p>
            <a:r>
              <a:rPr lang="en-US" dirty="0" smtClean="0"/>
              <a:t>Estimated 80 percent of households in UK buy frozen fries each year</a:t>
            </a:r>
            <a:r>
              <a:rPr lang="en-US" dirty="0" smtClean="0"/>
              <a:t>.</a:t>
            </a:r>
          </a:p>
          <a:p>
            <a:r>
              <a:rPr lang="en-US" dirty="0">
                <a:ea typeface="Calibri"/>
                <a:cs typeface="Times New Roman"/>
              </a:rPr>
              <a:t>Originally from Belgium but during world war 1 the French took them and told every one that they made them. That’s how they were called French Fries.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2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195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French Fries</vt:lpstr>
      <vt:lpstr>History of French Fries</vt:lpstr>
      <vt:lpstr>Different Names</vt:lpstr>
      <vt:lpstr>Different Styles</vt:lpstr>
      <vt:lpstr>Fun French Fry Facts!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Fries</dc:title>
  <dc:creator>generic Plymouth teacher acct</dc:creator>
  <cp:lastModifiedBy>Meghan</cp:lastModifiedBy>
  <cp:revision>8</cp:revision>
  <dcterms:created xsi:type="dcterms:W3CDTF">2012-09-14T16:38:21Z</dcterms:created>
  <dcterms:modified xsi:type="dcterms:W3CDTF">2012-09-17T00:38:05Z</dcterms:modified>
</cp:coreProperties>
</file>